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56" r:id="rId2"/>
    <p:sldId id="347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260" r:id="rId85"/>
    <p:sldId id="348" r:id="rId86"/>
    <p:sldId id="349" r:id="rId87"/>
    <p:sldId id="350" r:id="rId8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61"/>
    <a:srgbClr val="FF3399"/>
    <a:srgbClr val="008000"/>
    <a:srgbClr val="005000"/>
    <a:srgbClr val="000099"/>
    <a:srgbClr val="FFFF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9047-3A99-40D4-9719-153F02B2A9CD}" type="datetimeFigureOut">
              <a:rPr lang="ar-SA" smtClean="0"/>
              <a:pPr/>
              <a:t>28/11/1430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4E5-0FA9-4772-AF1E-AE94F3944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9047-3A99-40D4-9719-153F02B2A9CD}" type="datetimeFigureOut">
              <a:rPr lang="ar-SA" smtClean="0"/>
              <a:pPr/>
              <a:t>28/11/1430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4E5-0FA9-4772-AF1E-AE94F3944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9047-3A99-40D4-9719-153F02B2A9CD}" type="datetimeFigureOut">
              <a:rPr lang="ar-SA" smtClean="0"/>
              <a:pPr/>
              <a:t>28/11/1430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4E5-0FA9-4772-AF1E-AE94F3944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9047-3A99-40D4-9719-153F02B2A9CD}" type="datetimeFigureOut">
              <a:rPr lang="ar-SA" smtClean="0"/>
              <a:pPr/>
              <a:t>28/11/1430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4E5-0FA9-4772-AF1E-AE94F3944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9047-3A99-40D4-9719-153F02B2A9CD}" type="datetimeFigureOut">
              <a:rPr lang="ar-SA" smtClean="0"/>
              <a:pPr/>
              <a:t>28/11/1430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4E5-0FA9-4772-AF1E-AE94F3944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9047-3A99-40D4-9719-153F02B2A9CD}" type="datetimeFigureOut">
              <a:rPr lang="ar-SA" smtClean="0"/>
              <a:pPr/>
              <a:t>28/11/1430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4E5-0FA9-4772-AF1E-AE94F3944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9047-3A99-40D4-9719-153F02B2A9CD}" type="datetimeFigureOut">
              <a:rPr lang="ar-SA" smtClean="0"/>
              <a:pPr/>
              <a:t>28/11/1430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4E5-0FA9-4772-AF1E-AE94F3944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9047-3A99-40D4-9719-153F02B2A9CD}" type="datetimeFigureOut">
              <a:rPr lang="ar-SA" smtClean="0"/>
              <a:pPr/>
              <a:t>28/11/1430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4E5-0FA9-4772-AF1E-AE94F3944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9047-3A99-40D4-9719-153F02B2A9CD}" type="datetimeFigureOut">
              <a:rPr lang="ar-SA" smtClean="0"/>
              <a:pPr/>
              <a:t>28/11/1430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4E5-0FA9-4772-AF1E-AE94F3944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9047-3A99-40D4-9719-153F02B2A9CD}" type="datetimeFigureOut">
              <a:rPr lang="ar-SA" smtClean="0"/>
              <a:pPr/>
              <a:t>28/11/1430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4E5-0FA9-4772-AF1E-AE94F3944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9047-3A99-40D4-9719-153F02B2A9CD}" type="datetimeFigureOut">
              <a:rPr lang="ar-SA" smtClean="0"/>
              <a:pPr/>
              <a:t>28/11/1430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4E5-0FA9-4772-AF1E-AE94F3944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9047-3A99-40D4-9719-153F02B2A9CD}" type="datetimeFigureOut">
              <a:rPr lang="ar-SA" smtClean="0"/>
              <a:pPr/>
              <a:t>28/11/1430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C4E5-0FA9-4772-AF1E-AE94F39449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 descr="D:\ملــفــــــات\منوع\صور خيالية\ص (10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57158" y="2000240"/>
            <a:ext cx="828680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9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الكـبائر</a:t>
            </a:r>
            <a:r>
              <a:rPr lang="ar-S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9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 </a:t>
            </a:r>
            <a:endParaRPr lang="ar-SA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9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286512" y="285728"/>
            <a:ext cx="2528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3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71802" y="1785926"/>
            <a:ext cx="315823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السحر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286512" y="285728"/>
            <a:ext cx="2528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4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05072" y="1852704"/>
            <a:ext cx="553869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</a:t>
            </a:r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رك الصلاة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286512" y="285728"/>
            <a:ext cx="2528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5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25744" y="1857364"/>
            <a:ext cx="586090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منع الزكـــاة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286512" y="285728"/>
            <a:ext cx="2528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6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713849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عقوق </a:t>
            </a:r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الوالدين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286512" y="285728"/>
            <a:ext cx="2528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7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28728" y="1857364"/>
            <a:ext cx="60308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أكل الربـــــا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286512" y="285728"/>
            <a:ext cx="2528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8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785926"/>
            <a:ext cx="7106433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أكل </a:t>
            </a:r>
          </a:p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مال اليتيم ظلماً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286512" y="285728"/>
            <a:ext cx="2528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9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1857364"/>
            <a:ext cx="8355172" cy="24776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الكذب على النبي </a:t>
            </a:r>
          </a:p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صلى الله عليه وسلم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072198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10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71538" y="1857364"/>
            <a:ext cx="6652782" cy="26007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إفطار رمضان</a:t>
            </a:r>
          </a:p>
          <a:p>
            <a:pPr algn="ctr"/>
            <a:r>
              <a:rPr lang="ar-S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بلا عذر ولا رخصة</a:t>
            </a:r>
            <a:endParaRPr lang="ar-SA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000760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11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1857364"/>
            <a:ext cx="834715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الفرار من الزحف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000760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12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857488" y="1857364"/>
            <a:ext cx="340189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الـزنـــا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ص (4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9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214414" y="2143116"/>
            <a:ext cx="69813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اللهم علمّنا ما ينفعنا</a:t>
            </a:r>
          </a:p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وانفعنا بما علمتنا </a:t>
            </a:r>
          </a:p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وزدنا علماً وألحقنا بالصالحين</a:t>
            </a:r>
            <a:endParaRPr lang="ar-S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000760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13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1857364"/>
            <a:ext cx="8044190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الإمام الغاش لرعيته</a:t>
            </a:r>
          </a:p>
          <a:p>
            <a:pPr algn="ctr"/>
            <a:r>
              <a:rPr lang="ar-S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الظالم الجبار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000760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14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85852" y="1857364"/>
            <a:ext cx="6186309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شرب الخمر </a:t>
            </a:r>
          </a:p>
          <a:p>
            <a:pPr algn="ctr"/>
            <a:r>
              <a:rPr lang="ar-S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وإن لم يسكر منه</a:t>
            </a:r>
            <a:endParaRPr lang="ar-SA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000760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15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282" y="1857364"/>
            <a:ext cx="875912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الكبر والفخر والخيلاء</a:t>
            </a:r>
          </a:p>
          <a:p>
            <a:pPr algn="ctr"/>
            <a:r>
              <a:rPr lang="ar-S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والعُجب والتيه</a:t>
            </a:r>
            <a:endParaRPr lang="ar-SA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000760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16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00166" y="1857364"/>
            <a:ext cx="612058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شهادة الزور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000760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17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71736" y="1785926"/>
            <a:ext cx="38282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اللـــواط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000760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18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1857364"/>
            <a:ext cx="781976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قذف </a:t>
            </a:r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المحصنات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000760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19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2973" y="1857364"/>
            <a:ext cx="8664551" cy="28777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الغلول من الغنيمة</a:t>
            </a:r>
          </a:p>
          <a:p>
            <a:pPr algn="ctr"/>
            <a:r>
              <a:rPr lang="ar-S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ومن بيت مال المسلمين والزكاة</a:t>
            </a:r>
            <a:endParaRPr lang="ar-SA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20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57224" y="1857364"/>
            <a:ext cx="792717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الظلم بأخذ أموال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الناس بالباطل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21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28728" y="1857364"/>
            <a:ext cx="607249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السـرقــــــــة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22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00100" y="1857364"/>
            <a:ext cx="705353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قطع الطريــــق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ملــفــــــات\منوع\صور خيالية\ص (4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928662" y="3714752"/>
            <a:ext cx="745268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4000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وقال جلّ شأنه</a:t>
            </a:r>
          </a:p>
          <a:p>
            <a:pPr algn="ctr"/>
            <a:r>
              <a:rPr lang="ar-SA" sz="4000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{الَّذِينَ يَجْتَنِبُونَ </a:t>
            </a:r>
            <a:r>
              <a:rPr lang="ar-SA" sz="4000" cap="all" spc="0" dirty="0" smtClean="0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كَبَائِرَ</a:t>
            </a:r>
            <a:r>
              <a:rPr lang="ar-SA" sz="4000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الْإِثْمِ وَالْفَوَاحِشَ إِلَّا </a:t>
            </a:r>
            <a:r>
              <a:rPr lang="ar-SA" sz="4000" cap="all" spc="0" dirty="0" err="1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اللَّمَمَ</a:t>
            </a:r>
            <a:r>
              <a:rPr lang="ar-SA" sz="4000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ar-SA" sz="4000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إِنَّ رَبَّكَ وَاسِعُ الْمَغْفِرَةِ }</a:t>
            </a:r>
            <a:r>
              <a:rPr lang="ar-SA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النجم32</a:t>
            </a:r>
            <a:endParaRPr lang="ar-SA" sz="4000" cap="all" spc="0" dirty="0">
              <a:ln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357166"/>
            <a:ext cx="84032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4000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قال الله تعالى</a:t>
            </a:r>
          </a:p>
          <a:p>
            <a:pPr algn="ctr"/>
            <a:r>
              <a:rPr lang="ar-SA" sz="4000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{إِن تَجْتَنِبُواْ</a:t>
            </a:r>
            <a:r>
              <a:rPr lang="ar-SA" sz="4000" cap="all" spc="0" dirty="0" smtClean="0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كَبَآئِرَ </a:t>
            </a:r>
            <a:r>
              <a:rPr lang="ar-SA" sz="4000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مَا تُنْهَوْنَ عَنْهُ نُكَفِّرْ عَنكُمْ سَيِّئَاتِكُمْ </a:t>
            </a:r>
          </a:p>
          <a:p>
            <a:pPr algn="ctr"/>
            <a:r>
              <a:rPr lang="ar-SA" sz="4000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وَنُدْخِلْكُم مُّدْخَلاً كَرِيماً }</a:t>
            </a:r>
            <a:r>
              <a:rPr lang="ar-SA" cap="all" spc="0" dirty="0" smtClean="0">
                <a:ln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النساء31</a:t>
            </a:r>
            <a:endParaRPr lang="ar-SA" sz="4000" cap="all" spc="0" dirty="0">
              <a:ln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2844" y="2285992"/>
            <a:ext cx="88312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2800" b="1" cap="all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فقد تكفل الله سبحانه وتعالى بهذا النص لمن اجتنب الكبائر بأن يدخله الجنة.</a:t>
            </a:r>
            <a:endParaRPr lang="ar-SA" sz="2800" b="1" cap="all" spc="0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23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72731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اليمين </a:t>
            </a:r>
            <a:r>
              <a:rPr lang="ar-SA" sz="11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الغموس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24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71604" y="1714488"/>
            <a:ext cx="5758308" cy="35702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الـكـــذاب</a:t>
            </a:r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غالب أقواله</a:t>
            </a:r>
            <a:endParaRPr lang="ar-SA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25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43042" y="1857364"/>
            <a:ext cx="5745483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قاتل نفسه</a:t>
            </a:r>
          </a:p>
          <a:p>
            <a:pPr algn="ctr"/>
            <a:r>
              <a:rPr lang="ar-S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وهي من أعظم الكبائر</a:t>
            </a:r>
            <a:endParaRPr lang="ar-SA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26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85786" y="1857364"/>
            <a:ext cx="742062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القاضي بالسوء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27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1857364"/>
            <a:ext cx="8271816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القوّاد المستحسن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على أهله</a:t>
            </a:r>
            <a:endParaRPr lang="ar-SA" sz="115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28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282" y="1857364"/>
            <a:ext cx="87927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تشبه الرجال بالنساء</a:t>
            </a:r>
          </a:p>
          <a:p>
            <a:pPr algn="ctr"/>
            <a:r>
              <a:rPr lang="ar-S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وتشبه النساء بالرجال</a:t>
            </a:r>
            <a:endParaRPr lang="ar-SA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29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8439" y="1857364"/>
            <a:ext cx="87527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المحَلِّل والمحلَّل له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30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85786" y="1857364"/>
            <a:ext cx="758092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أكل الميتة والدم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ولحم الخنزير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31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0034" y="1857364"/>
            <a:ext cx="81035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عدم التنزُّه من البول</a:t>
            </a:r>
            <a:endParaRPr lang="ar-SA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32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0034" y="1857364"/>
            <a:ext cx="7935186" cy="30931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المـكَّاس</a:t>
            </a:r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4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من أكبر أعوان الظلمة بل هو من الظلمة أنفسهم </a:t>
            </a:r>
          </a:p>
          <a:p>
            <a:pPr algn="ctr"/>
            <a:r>
              <a:rPr lang="ar-SA" sz="4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فإنه يأخذ ما لا يستحق ويعطيه لمن لا يستحق</a:t>
            </a:r>
            <a:endParaRPr lang="ar-SA" sz="40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9" name="Picture 3" descr="ص (4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2790181" y="714356"/>
            <a:ext cx="6165534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وقال رسول الله </a:t>
            </a:r>
            <a:r>
              <a:rPr lang="ar-SA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صلى الله عليه وسلم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الصلوات الخمس والجمعة إلى الجمعة ،</a:t>
            </a:r>
          </a:p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ورمضان إلى رمضان كفارة لما بينهن </a:t>
            </a:r>
          </a:p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 لم تغش الكبائر ” </a:t>
            </a:r>
            <a:r>
              <a:rPr lang="ar-S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رواه مسلم</a:t>
            </a:r>
            <a:endParaRPr lang="ar-S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ar-S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وقوله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ما لم تغش الكبائر ”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</a:p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أي إذا اجتنبت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الكبائر</a:t>
            </a:r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ar-S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</a:t>
            </a: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كما بوب له الإمام مسلم في </a:t>
            </a:r>
            <a:r>
              <a:rPr lang="ar-S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صحيحه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33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5984" y="1857364"/>
            <a:ext cx="4676280" cy="26007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الرِّيــــــاء</a:t>
            </a:r>
          </a:p>
          <a:p>
            <a:pPr algn="ctr"/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وهو من النفاق</a:t>
            </a:r>
            <a:endParaRPr lang="ar-SA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34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85984" y="1857364"/>
            <a:ext cx="425789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الخـــيانة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35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00166" y="1857364"/>
            <a:ext cx="6029215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المتعلم للدنيا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وكتمان العلم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36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14546" y="1857364"/>
            <a:ext cx="446628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المنَّـــــان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37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85852" y="1857364"/>
            <a:ext cx="65806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المكذب بالقدر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38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1857364"/>
            <a:ext cx="8220520" cy="32162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المتسمِّع</a:t>
            </a:r>
          </a:p>
          <a:p>
            <a:pPr algn="ctr"/>
            <a:r>
              <a:rPr lang="ar-SA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على الناس ما يُسرّونه</a:t>
            </a:r>
            <a:endParaRPr lang="ar-SA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39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857356" y="1785926"/>
            <a:ext cx="549862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اللَّ</a:t>
            </a:r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ـعَّــــــــان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40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0034" y="1857364"/>
            <a:ext cx="806022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الغـــادر 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بأميره وغير ذلك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41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6974986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تصديق الكاهن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والمنجِّـم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42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57290" y="1785926"/>
            <a:ext cx="59362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نشوز المرأة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3" name="Picture 3" descr="ص (4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2285984" y="285728"/>
            <a:ext cx="6583854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فوجب علينا </a:t>
            </a:r>
            <a:r>
              <a:rPr lang="ar-SA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معرفة الكبائر ما هي؟ لكي يجتنبها المسلم .</a:t>
            </a:r>
          </a:p>
          <a:p>
            <a:r>
              <a:rPr lang="ar-SA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فمن ارتكب إثماً من هذه العظائم ، مما فيه حدٌّ في الدنيا ؛ </a:t>
            </a:r>
            <a:endParaRPr lang="ar-SA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ar-SA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كالقتل والزنا والسرقة ، أو جاء فيه وعيد في الآخرة </a:t>
            </a:r>
          </a:p>
          <a:p>
            <a:r>
              <a:rPr lang="ar-SA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عذاب وغضب وتهديد، </a:t>
            </a:r>
            <a:r>
              <a:rPr lang="ar-SA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ولُعن فاعله على لسان نبينا </a:t>
            </a:r>
          </a:p>
          <a:p>
            <a:r>
              <a:rPr lang="ar-SA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محمد صلى الله عليه وسلم ؛ فإنه كبيرة ، </a:t>
            </a:r>
          </a:p>
          <a:p>
            <a:r>
              <a:rPr lang="ar-SA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ولا بد من التسليم بأن بعض الكبائر </a:t>
            </a:r>
          </a:p>
          <a:p>
            <a:r>
              <a:rPr lang="ar-SA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أكبر من بعض، ألا ترى أنه صلى الله </a:t>
            </a:r>
          </a:p>
          <a:p>
            <a:r>
              <a:rPr lang="ar-SA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عليه وسلم عدّ الشرك من الكبائر ، </a:t>
            </a:r>
          </a:p>
          <a:p>
            <a:r>
              <a:rPr lang="ar-SA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أن مرتكبه مخلد في النار </a:t>
            </a:r>
          </a:p>
          <a:p>
            <a:r>
              <a:rPr lang="ar-SA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ولا يغفر له أبداً ؟!</a:t>
            </a:r>
          </a:p>
          <a:p>
            <a:pPr algn="ctr"/>
            <a:endParaRPr lang="ar-SA" sz="28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2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ar-SA" sz="2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43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72122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قــاطع الرحــــم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44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6662400" cy="30931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المصوِّر </a:t>
            </a:r>
          </a:p>
          <a:p>
            <a:pPr algn="ctr"/>
            <a:r>
              <a:rPr lang="ar-SA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الثياب والحيطان</a:t>
            </a:r>
            <a:endParaRPr lang="ar-SA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45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14480" y="1928802"/>
            <a:ext cx="507542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النَّـمَّـــــــام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46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735810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النياحة</a:t>
            </a:r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واللَّطــم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47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0117" y="1857364"/>
            <a:ext cx="87110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الطعن في الأنساب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48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00364" y="1857364"/>
            <a:ext cx="292580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الـبغي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49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7786107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الخروج بالسيف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والتكفير بالكبائر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50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705674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أذيَّـة المسلمين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وشتمهم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51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784221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أذيَّـــة أولياء الله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تعالى ومعاداتهم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52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28728" y="1857364"/>
            <a:ext cx="5854488" cy="28777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إسبال الإزار</a:t>
            </a:r>
          </a:p>
          <a:p>
            <a:pPr algn="ctr"/>
            <a:r>
              <a:rPr lang="ar-SA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تعززاً ونحوه</a:t>
            </a:r>
            <a:endParaRPr lang="ar-SA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2910" y="785794"/>
            <a:ext cx="7133896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رأيك أن تعرف هذه الكبائر وتتأكد أنك :</a:t>
            </a:r>
          </a:p>
          <a:p>
            <a:endParaRPr lang="ar-SA" sz="1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لم</a:t>
            </a:r>
            <a:r>
              <a:rPr lang="ar-SA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ولا </a:t>
            </a:r>
          </a:p>
          <a:p>
            <a:pPr algn="ctr"/>
            <a:r>
              <a:rPr lang="ar-SA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ولن</a:t>
            </a:r>
            <a:endParaRPr lang="ar-SA" sz="6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ar-SA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ar-S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فإن اقترفت إحداها فبادر </a:t>
            </a:r>
          </a:p>
          <a:p>
            <a:r>
              <a:rPr lang="ar-S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بالتوبة واستغفر الله</a:t>
            </a:r>
          </a:p>
          <a:p>
            <a:r>
              <a:rPr lang="ar-S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إني لك من الناصحين</a:t>
            </a:r>
          </a:p>
        </p:txBody>
      </p:sp>
      <p:sp>
        <p:nvSpPr>
          <p:cNvPr id="6" name="مستطيل 5"/>
          <p:cNvSpPr/>
          <p:nvPr/>
        </p:nvSpPr>
        <p:spPr>
          <a:xfrm rot="16200000">
            <a:off x="1627102" y="2323699"/>
            <a:ext cx="24785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تعملها</a:t>
            </a:r>
            <a:endParaRPr lang="ar-SA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53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7192995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لباس الحرير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والذهب للرجال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54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857364"/>
            <a:ext cx="853791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العبد الآبق ونحوه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55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7829386" cy="2693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ذبح لغير الله</a:t>
            </a: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مثل أن يقول باسم سيد الشيخ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56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9543" y="2000240"/>
            <a:ext cx="82958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غيّر منار الأرض</a:t>
            </a:r>
            <a:endParaRPr lang="ar-SA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57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0954" y="1857364"/>
            <a:ext cx="9031640" cy="26007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سبّ أكابر الصحابة</a:t>
            </a:r>
          </a:p>
          <a:p>
            <a:pPr algn="ctr"/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رضي الله عنهم أجمعين</a:t>
            </a:r>
            <a:endParaRPr lang="ar-SA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58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71604" y="1857364"/>
            <a:ext cx="6008376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سبّ الأنصار</a:t>
            </a:r>
          </a:p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الجملة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59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42910" y="1857364"/>
            <a:ext cx="742062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دعا إلى ضلالة</a:t>
            </a:r>
          </a:p>
          <a:p>
            <a:pPr algn="ctr"/>
            <a:r>
              <a:rPr lang="ar-S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أو سنّ سنّةً سيئةً</a:t>
            </a:r>
            <a:endParaRPr lang="ar-SA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60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0034" y="1857364"/>
            <a:ext cx="803617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الواصلة في شعرها</a:t>
            </a:r>
          </a:p>
          <a:p>
            <a:pPr algn="ctr"/>
            <a:r>
              <a:rPr lang="ar-SA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والمتفلِّجة</a:t>
            </a:r>
            <a:r>
              <a:rPr lang="ar-S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والواشمة</a:t>
            </a:r>
            <a:endParaRPr lang="ar-SA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61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85720" y="1857364"/>
            <a:ext cx="861485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أشار إلى أخيه</a:t>
            </a:r>
          </a:p>
          <a:p>
            <a:pPr algn="ctr"/>
            <a:r>
              <a:rPr lang="ar-SA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بحديدةٍ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62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85918" y="1928802"/>
            <a:ext cx="53238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ادّعى إلى</a:t>
            </a:r>
          </a:p>
          <a:p>
            <a:pPr algn="ctr"/>
            <a:r>
              <a:rPr lang="ar-S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غير أبيه</a:t>
            </a:r>
            <a:endParaRPr lang="ar-SA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44017" y="857232"/>
            <a:ext cx="7845416" cy="5355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ar-SA" sz="3600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اللهم إنا نسألك الجنة وما قرب إليها من قول أو عمل</a:t>
            </a:r>
          </a:p>
          <a:p>
            <a:r>
              <a:rPr lang="ar-SA" sz="3600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 ونعوذ بك من النار وما قرب إليها من قول أو عمل</a:t>
            </a:r>
          </a:p>
          <a:p>
            <a:r>
              <a:rPr lang="ar-SA" sz="3600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ربنا آتنا في الدنيا حسنة </a:t>
            </a:r>
          </a:p>
          <a:p>
            <a:r>
              <a:rPr lang="ar-SA" sz="3600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وفي الآخرة حسنة</a:t>
            </a:r>
          </a:p>
          <a:p>
            <a:r>
              <a:rPr lang="ar-SA" sz="3600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 وقنا عذاب النار ..!!</a:t>
            </a:r>
          </a:p>
          <a:p>
            <a:r>
              <a:rPr lang="ar-SA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</a:t>
            </a:r>
            <a:r>
              <a:rPr lang="ar-S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لم بنا إلى عرض الكبائر..</a:t>
            </a:r>
          </a:p>
          <a:p>
            <a:r>
              <a:rPr lang="ar-S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وكن ذا صدر رحب ..!!</a:t>
            </a:r>
          </a:p>
          <a:p>
            <a:r>
              <a:rPr lang="ar-S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لأن الجنة حفت بالمكاره ..</a:t>
            </a:r>
          </a:p>
          <a:p>
            <a:r>
              <a:rPr lang="ar-S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وحفت النار بالشهوات 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63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1857364"/>
            <a:ext cx="4309193" cy="24776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الطِّــيرة</a:t>
            </a:r>
          </a:p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ويحتمل أن لا تكون كبيرة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64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697178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الشرب في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الذهب والفضة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65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2844" y="1857364"/>
            <a:ext cx="886973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الجدال والمراء</a:t>
            </a:r>
          </a:p>
          <a:p>
            <a:pPr algn="ctr"/>
            <a:r>
              <a:rPr lang="ar-S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واللدد و وكلاء القضاة</a:t>
            </a:r>
            <a:endParaRPr lang="ar-SA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66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1785926"/>
            <a:ext cx="834555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فيمن </a:t>
            </a:r>
            <a:r>
              <a:rPr lang="ar-SA" sz="11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خصى</a:t>
            </a:r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عبده</a:t>
            </a:r>
          </a:p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أو جدعه أو عذّبه ظلماً وبغياً</a:t>
            </a:r>
          </a:p>
          <a:p>
            <a:pPr algn="ctr"/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67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857364"/>
            <a:ext cx="8267007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المطفِّف في وزنه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وكيله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68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857364"/>
            <a:ext cx="840807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الأمن </a:t>
            </a:r>
          </a:p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مكر الله تعالى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69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857364"/>
            <a:ext cx="8451353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الإياس من روح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الله تعالى والقنوط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70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1472" y="1785926"/>
            <a:ext cx="81067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كفران نعمة المُحسن</a:t>
            </a:r>
            <a:endParaRPr lang="ar-SA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71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1847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81062" y="2009764"/>
            <a:ext cx="727635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منع فضل الماء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72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1857364"/>
            <a:ext cx="699903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وسم دابّة </a:t>
            </a:r>
          </a:p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الوجه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286512" y="285728"/>
            <a:ext cx="2528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1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1857364"/>
            <a:ext cx="82317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الشرك بالله تعالى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1406" y="3714752"/>
            <a:ext cx="9033763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قال الله تعالى : </a:t>
            </a:r>
          </a:p>
          <a:p>
            <a:pPr algn="ctr"/>
            <a:r>
              <a:rPr lang="ar-SA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{إنه من يشرك بالله فقد حرم الله عليه الجنة ومأواه النار} </a:t>
            </a:r>
            <a:r>
              <a:rPr lang="ar-S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المائدة 72</a:t>
            </a:r>
            <a:r>
              <a:rPr lang="ar-SA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ar-SA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وأدلة أخرى كثيرة</a:t>
            </a:r>
            <a:endParaRPr lang="ar-SA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73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3108" y="1857364"/>
            <a:ext cx="467467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القـمـــــار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74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14348" y="1857364"/>
            <a:ext cx="791915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الإلحاد ف</a:t>
            </a:r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 الحرم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75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43042" y="1857364"/>
            <a:ext cx="6125396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تارك الجمعة</a:t>
            </a:r>
          </a:p>
          <a:p>
            <a:pPr algn="ctr"/>
            <a:r>
              <a:rPr lang="ar-S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ليصلي وحده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929322" y="285728"/>
            <a:ext cx="2967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76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1472" y="1857364"/>
            <a:ext cx="78598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جسّ على المسلمين</a:t>
            </a:r>
          </a:p>
          <a:p>
            <a:pPr algn="ctr"/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ودلّ على عوراتهم</a:t>
            </a:r>
            <a:endParaRPr lang="ar-SA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ص (4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42844" y="1500174"/>
            <a:ext cx="887294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اللهم</a:t>
            </a:r>
            <a:r>
              <a:rPr lang="ar-S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يا مقلب القلوب والأبصار</a:t>
            </a:r>
          </a:p>
          <a:p>
            <a:pPr algn="ctr"/>
            <a:r>
              <a:rPr lang="ar-S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ثبّت قلبي على دينك</a:t>
            </a:r>
          </a:p>
          <a:p>
            <a:pPr algn="ctr"/>
            <a:r>
              <a:rPr lang="ar-S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اللهم</a:t>
            </a:r>
            <a:r>
              <a:rPr lang="ar-S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يا مصرف القلوب والأبصار</a:t>
            </a:r>
          </a:p>
          <a:p>
            <a:pPr algn="ctr"/>
            <a:r>
              <a:rPr lang="ar-S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صرّف قلبي على طاعتك</a:t>
            </a:r>
          </a:p>
          <a:p>
            <a:pPr algn="ctr"/>
            <a:endParaRPr lang="ar-SA" sz="6000" b="1" u="sng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ص (5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5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52046" y="4071942"/>
            <a:ext cx="862768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r-SA" sz="4000" b="1" cap="none" spc="0" dirty="0" smtClean="0">
                <a:ln/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جمعني الله وإياكم في جنات النعيم</a:t>
            </a:r>
          </a:p>
          <a:p>
            <a:r>
              <a:rPr lang="ar-SA" sz="4000" b="1" dirty="0" smtClean="0">
                <a:ln/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                    ووالدينا وأهلنا </a:t>
            </a:r>
          </a:p>
          <a:p>
            <a:r>
              <a:rPr lang="ar-SA" sz="4000" b="1" dirty="0" smtClean="0">
                <a:ln/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   وجميع المسلمين</a:t>
            </a:r>
          </a:p>
          <a:p>
            <a:r>
              <a:rPr lang="ar-SA" sz="4000" b="1" dirty="0" smtClean="0">
                <a:ln/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             </a:t>
            </a:r>
            <a:r>
              <a:rPr lang="ar-SA" sz="4000" b="1" cap="none" spc="0" dirty="0" smtClean="0">
                <a:ln/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اللهم آمين .. آمين .. آمين</a:t>
            </a:r>
            <a:endParaRPr lang="ar-SA" sz="4000" b="1" cap="none" spc="0" dirty="0">
              <a:ln/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ملــفــــــات\منوع\صور خيالية\ص (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785786" y="1071546"/>
            <a:ext cx="784221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للاستزادة </a:t>
            </a:r>
          </a:p>
          <a:p>
            <a:pPr algn="ctr"/>
            <a:r>
              <a:rPr lang="ar-SA" sz="54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وشرح الكبائر وأدلتها راجع :</a:t>
            </a:r>
          </a:p>
          <a:p>
            <a:pPr algn="ctr"/>
            <a:endParaRPr lang="ar-SA" sz="1200" b="1" spc="50" dirty="0" smtClean="0">
              <a:ln w="11430"/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ar-SA" sz="1200" b="1" spc="50" dirty="0" smtClean="0">
              <a:ln w="11430"/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ar-SA" sz="1200" b="1" spc="50" dirty="0" smtClean="0">
              <a:ln w="11430"/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كتاب الكبائر للإمام الحافظ شمس الدين محمد بن عثمان الذهبي </a:t>
            </a:r>
          </a:p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تحقيق وتخريج: عبد الرزاق المهدي </a:t>
            </a:r>
          </a:p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دار الكتاب العربي – بيروت – لبنان 1425هـ/ 2004م</a:t>
            </a:r>
          </a:p>
          <a:p>
            <a:pPr algn="ctr"/>
            <a:endParaRPr lang="ar-S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2844" y="5288340"/>
            <a:ext cx="90011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صور الخلفيات </a:t>
            </a:r>
            <a:r>
              <a:rPr lang="ar-SA" sz="3200" b="1" dirty="0" smtClean="0">
                <a:ln w="11430"/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تخيلية وضعت للتزيين فقط </a:t>
            </a:r>
            <a:r>
              <a:rPr lang="ar-SA" sz="3200" b="1" cap="none" spc="0" dirty="0" smtClean="0">
                <a:ln w="11430"/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ولا تمت للموضوع </a:t>
            </a:r>
            <a:r>
              <a:rPr lang="ar-SA" sz="3200" b="1" cap="none" spc="0" dirty="0" smtClean="0">
                <a:ln w="11430"/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بصلة</a:t>
            </a:r>
          </a:p>
          <a:p>
            <a:pPr algn="ctr"/>
            <a:r>
              <a:rPr lang="ar-SA" sz="3200" b="1" dirty="0" smtClean="0">
                <a:ln w="11430"/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هناك كتب أخرى تناولت الكبائر فراجعها ولا تكتفي </a:t>
            </a:r>
            <a:r>
              <a:rPr lang="ar-SA" sz="3200" b="1" smtClean="0">
                <a:ln w="11430"/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بهذا العمل</a:t>
            </a:r>
            <a:endParaRPr lang="ar-SA" sz="3200" b="1" cap="none" spc="0" dirty="0">
              <a:ln w="11430"/>
              <a:effectLst>
                <a:glow rad="228600">
                  <a:schemeClr val="bg1">
                    <a:lumMod val="8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D:\ملــفــــــات\منوع\زهور\arab3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5271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282606" y="285728"/>
            <a:ext cx="7568097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إن أعجبك العمل فأرسله لمن تعرف ..</a:t>
            </a:r>
          </a:p>
          <a:p>
            <a:r>
              <a:rPr lang="ar-SA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جزاك</a:t>
            </a:r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الله خيراً ..</a:t>
            </a:r>
          </a:p>
          <a:p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وتذكرني</a:t>
            </a:r>
          </a:p>
          <a:p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بصالح</a:t>
            </a:r>
          </a:p>
          <a:p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دعواتك ..!!</a:t>
            </a:r>
          </a:p>
          <a:p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ولأي ملاحظة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71522" y="5572140"/>
            <a:ext cx="60008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mzhriya@hotmail.com</a:t>
            </a:r>
            <a:endParaRPr lang="ar-SA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gradFill rotWithShape="1">
            <a:gsLst>
              <a:gs pos="0">
                <a:srgbClr val="0D47FF">
                  <a:alpha val="62000"/>
                </a:srgbClr>
              </a:gs>
              <a:gs pos="50000">
                <a:srgbClr val="CCECFF">
                  <a:alpha val="52000"/>
                </a:srgbClr>
              </a:gs>
              <a:gs pos="100000">
                <a:srgbClr val="0D47FF">
                  <a:alpha val="6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286512" y="285728"/>
            <a:ext cx="2528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الكبيرة 2</a:t>
            </a:r>
            <a:endParaRPr lang="ar-SA" sz="6000" b="1" u="sng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00232" y="1857364"/>
            <a:ext cx="497924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قتل النفس</a:t>
            </a:r>
            <a:endParaRPr lang="ar-SA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872</Words>
  <Application>Microsoft Office PowerPoint</Application>
  <PresentationFormat>عرض على الشاشة (3:4)‏</PresentationFormat>
  <Paragraphs>274</Paragraphs>
  <Slides>87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87</vt:i4>
      </vt:variant>
    </vt:vector>
  </HeadingPairs>
  <TitlesOfParts>
    <vt:vector size="8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الشريحة 76</vt:lpstr>
      <vt:lpstr>الشريحة 77</vt:lpstr>
      <vt:lpstr>الشريحة 78</vt:lpstr>
      <vt:lpstr>الشريحة 79</vt:lpstr>
      <vt:lpstr>الشريحة 80</vt:lpstr>
      <vt:lpstr>الشريحة 81</vt:lpstr>
      <vt:lpstr>الشريحة 82</vt:lpstr>
      <vt:lpstr>الشريحة 83</vt:lpstr>
      <vt:lpstr>الشريحة 84</vt:lpstr>
      <vt:lpstr>الشريحة 85</vt:lpstr>
      <vt:lpstr>الشريحة 86</vt:lpstr>
      <vt:lpstr>الشريحة 87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xp</dc:creator>
  <cp:lastModifiedBy>hm</cp:lastModifiedBy>
  <cp:revision>25</cp:revision>
  <dcterms:created xsi:type="dcterms:W3CDTF">2008-08-25T21:10:03Z</dcterms:created>
  <dcterms:modified xsi:type="dcterms:W3CDTF">2009-11-15T18:29:53Z</dcterms:modified>
</cp:coreProperties>
</file>